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0"/>
    <p:restoredTop sz="96029"/>
  </p:normalViewPr>
  <p:slideViewPr>
    <p:cSldViewPr snapToGrid="0" snapToObjects="1">
      <p:cViewPr varScale="1">
        <p:scale>
          <a:sx n="118" d="100"/>
          <a:sy n="118" d="100"/>
        </p:scale>
        <p:origin x="3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4C77-D5DC-5E4C-9060-FE902F146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958A5-1B5B-2346-A5D8-9E99365A8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DF57-DD48-234A-950D-4BD01EAF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228-22F4-4E43-AA82-4F2DB77B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5D75C-FB39-424E-ADD4-EC8D412D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C924B-7451-E240-9165-FA60220A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D9127-A8D0-DE46-B1BC-38B53D512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D1FE0-AFAD-6B40-82D7-B59768C7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D6CE3-29B2-4C4D-BE26-28D8FBD7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87AB-47B4-5240-B0DF-6712BF47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1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1A0A78-9DFA-5E4B-B9CE-D32B9D48A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DFF38-9DE2-2542-B3BE-44FA737C7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91688-7CA1-4D46-A6B6-933E6833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CEC73-CB4B-214B-86FE-CC8EA2F3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048E8-D39A-B544-97A5-8F50FE1F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3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EB5C-F88F-1F4C-825A-70ECF102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6F1A-B3DF-9D43-8ED6-B164ACD8C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2FC23-0E7B-7D43-89BA-5C11E1D4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E6CBC-5DAD-7C4B-A2AD-E0A305BB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39EE6-CAF9-DC48-A1A6-4CEF688E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1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1BB2-2822-FA46-A427-345A23253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3F972-4929-DA44-B1AC-7E4106DA8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AE9BC-438C-414F-BBF7-3B2AFE6D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38D95-FB6F-B241-9163-5D3B63E20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15745-4DB7-7247-BA58-05BEFDC1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BC739-B7CF-8C41-B469-32E6D65C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F4E8-DB5F-C54B-B7C8-0ED578CF3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46D88-8EB9-9542-84EB-9C8DA2C4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1BA16-8203-1447-B1FE-7891AA15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75AC2-C4D4-4946-81CB-04D0486D0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077EB-BEF3-924E-AE31-217DF8AB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4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15C1-B2EA-6747-96FF-7B519E48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3544A-042D-4349-94BB-52E30A274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B3FCD-C1BF-3046-A028-7206BA3A5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E8D2-4DE2-E84F-94E5-F9EBCAF44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0FF7F-768A-FB43-9229-884B1BD71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2FC550-B3B7-7941-B39B-3E1436B02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4E148F-D7E3-9D4E-B76D-92C3C3BB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0485D-AF85-5743-AA27-E15D5633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92F7-4132-744E-BC12-87F3C14E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E8BFE9-D9BD-1B42-86B4-6DAEDFE4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61099-4ACB-9F40-B7D1-D527659E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FCF38-6E6F-5345-9726-972721B7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D20D7-FAF3-DF41-8F55-F248B3CB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B7F46-39B0-7D4F-B863-1397715C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4A0E9-9EE7-FD48-8DA9-4976E32F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7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AAA9-16F9-0240-90E3-5F21908AD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FC5BE-BC34-9547-B68F-6A75D7C9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CCD56-6740-3F41-9207-8B273E650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F5034-2097-F542-8429-6FFB1E19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5A9B6-2CFB-0C48-959B-0CAF0F43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D04A7-8D7D-7F44-B229-F4D7CD38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3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6AF8-A8F1-ED46-A840-417E44A66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55276-22DF-CF43-BE80-5096CBE93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BA700-6305-054C-A452-0E6706686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15CC8-6C16-034D-AABC-E8329AD67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FA2A4-6130-714B-824A-301D3CC1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46400-E6CC-094B-A0B4-A467DEB7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0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FA52F-6A2A-814F-AA40-249A6907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5DBD2-3966-5447-B9C3-66EE8C5DA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8ACA2-9762-2F43-8E58-629141905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9AFE-0CE5-CC42-AA59-7A596F3785AC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1E6D0-E9FA-A64A-93BD-89CB720FA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28BEF-6C3F-724F-9E90-3871DBD1F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A482-5B45-7746-9919-D7492F3E1E4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1B57CC-8709-5842-972D-89871B38410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25050" y="5881707"/>
            <a:ext cx="1428750" cy="86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543B-AA5C-C340-BBF9-BBB38530E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36EA6-434D-8647-8653-FC5F50900F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8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Alice Jackson</cp:lastModifiedBy>
  <cp:revision>2</cp:revision>
  <dcterms:created xsi:type="dcterms:W3CDTF">2020-12-11T16:40:37Z</dcterms:created>
  <dcterms:modified xsi:type="dcterms:W3CDTF">2021-12-23T13:59:38Z</dcterms:modified>
</cp:coreProperties>
</file>