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5610"/>
    <p:restoredTop sz="96029"/>
  </p:normalViewPr>
  <p:slideViewPr>
    <p:cSldViewPr snapToGrid="0" snapToObjects="1">
      <p:cViewPr varScale="1">
        <p:scale>
          <a:sx n="118" d="100"/>
          <a:sy n="118" d="100"/>
        </p:scale>
        <p:origin x="360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874C77-D5DC-5E4C-9060-FE902F146D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17958A5-1B5B-2346-A5D8-9E99365A80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05DF57-DD48-234A-950D-4BD01EAFFF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69AFE-0CE5-CC42-AA59-7A596F3785AC}" type="datetimeFigureOut">
              <a:rPr lang="en-US" smtClean="0"/>
              <a:t>12/23/21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C36228-22F4-4E43-AA82-4F2DB77B95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35D75C-FB39-424E-ADD4-EC8D412D8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0A482-5B45-7746-9919-D7492F3E1E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671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2C924B-7451-E240-9165-FA60220A8A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2D9127-A8D0-DE46-B1BC-38B53D512F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6D1FE0-AFAD-6B40-82D7-B59768C779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69AFE-0CE5-CC42-AA59-7A596F3785AC}" type="datetimeFigureOut">
              <a:rPr lang="en-US" smtClean="0"/>
              <a:t>12/23/21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9D6CE3-29B2-4C4D-BE26-28D8FBD7B5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AE87AB-47B4-5240-B0DF-6712BF4711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0A482-5B45-7746-9919-D7492F3E1E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518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41A0A78-9DFA-5E4B-B9CE-D32B9D48A6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0DFF38-9DE2-2542-B3BE-44FA737C72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591688-7CA1-4D46-A6B6-933E683347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69AFE-0CE5-CC42-AA59-7A596F3785AC}" type="datetimeFigureOut">
              <a:rPr lang="en-US" smtClean="0"/>
              <a:t>12/23/21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DCEC73-CB4B-214B-86FE-CC8EA2F3C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8048E8-D39A-B544-97A5-8F50FE1FD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0A482-5B45-7746-9919-D7492F3E1E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739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54EB5C-F88F-1F4C-825A-70ECF10296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976F1A-B3DF-9D43-8ED6-B164ACD8CB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12FC23-0E7B-7D43-89BA-5C11E1D4F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69AFE-0CE5-CC42-AA59-7A596F3785AC}" type="datetimeFigureOut">
              <a:rPr lang="en-US" smtClean="0"/>
              <a:t>12/23/21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2E6CBC-5DAD-7C4B-A2AD-E0A305BB1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839EE6-CAF9-DC48-A1A6-4CEF688E1E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0A482-5B45-7746-9919-D7492F3E1E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411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9D1BB2-2822-FA46-A427-345A23253B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F3F972-4929-DA44-B1AC-7E4106DA81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0AE9BC-438C-414F-BBF7-3B2AFE6D09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69AFE-0CE5-CC42-AA59-7A596F3785AC}" type="datetimeFigureOut">
              <a:rPr lang="en-US" smtClean="0"/>
              <a:t>12/23/21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238D95-FB6F-B241-9163-5D3B63E20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A15745-4DB7-7247-BA58-05BEFDC102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0A482-5B45-7746-9919-D7492F3E1E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501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BBC739-B7CF-8C41-B469-32E6D65C5B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83F4E8-DB5F-C54B-B7C8-0ED578CF3F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146D88-8EB9-9542-84EB-9C8DA2C405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D1BA16-8203-1447-B1FE-7891AA1594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69AFE-0CE5-CC42-AA59-7A596F3785AC}" type="datetimeFigureOut">
              <a:rPr lang="en-US" smtClean="0"/>
              <a:t>12/23/21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E75AC2-C4D4-4946-81CB-04D0486D0F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0077EB-BEF3-924E-AE31-217DF8AB19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0A482-5B45-7746-9919-D7492F3E1E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947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B115C1-B2EA-6747-96FF-7B519E4845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A3544A-042D-4349-94BB-52E30A2745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CB3FCD-C1BF-3046-A028-7206BA3A51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131E8D2-4DE2-E84F-94E5-F9EBCAF4411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4F0FF7F-768A-FB43-9229-884B1BD714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D2FC550-B3B7-7941-B39B-3E1436B02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69AFE-0CE5-CC42-AA59-7A596F3785AC}" type="datetimeFigureOut">
              <a:rPr lang="en-US" smtClean="0"/>
              <a:t>12/23/21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4E148F-D7E3-9D4E-B76D-92C3C3BB51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2F0485D-AF85-5743-AA27-E15D56330C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0A482-5B45-7746-9919-D7492F3E1E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173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C092F7-4132-744E-BC12-87F3C14EED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4E8BFE9-D9BD-1B42-86B4-6DAEDFE44A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69AFE-0CE5-CC42-AA59-7A596F3785AC}" type="datetimeFigureOut">
              <a:rPr lang="en-US" smtClean="0"/>
              <a:t>12/23/21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2361099-4ACB-9F40-B7D1-D527659E3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0FCF38-6E6F-5345-9726-972721B705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0A482-5B45-7746-9919-D7492F3E1E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788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97D20D7-FAF3-DF41-8F55-F248B3CBDA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69AFE-0CE5-CC42-AA59-7A596F3785AC}" type="datetimeFigureOut">
              <a:rPr lang="en-US" smtClean="0"/>
              <a:t>12/23/21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44B7F46-39B0-7D4F-B863-1397715C0E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C4A0E9-9EE7-FD48-8DA9-4976E32FB9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0A482-5B45-7746-9919-D7492F3E1E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977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A8AAA9-16F9-0240-90E3-5F21908AD9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EFC5BE-BC34-9547-B68F-6A75D7C9AE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CCCD56-6740-3F41-9207-8B273E6502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3F5034-2097-F542-8429-6FFB1E19F5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69AFE-0CE5-CC42-AA59-7A596F3785AC}" type="datetimeFigureOut">
              <a:rPr lang="en-US" smtClean="0"/>
              <a:t>12/23/21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D5A9B6-2CFB-0C48-959B-0CAF0F433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4D04A7-8D7D-7F44-B229-F4D7CD38C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0A482-5B45-7746-9919-D7492F3E1E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736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596AF8-A8F1-ED46-A840-417E44A669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6F55276-22DF-CF43-BE80-5096CBE93CC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B0BA700-6305-054C-A452-0E6706686C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015CC8-6C16-034D-AABC-E8329AD673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69AFE-0CE5-CC42-AA59-7A596F3785AC}" type="datetimeFigureOut">
              <a:rPr lang="en-US" smtClean="0"/>
              <a:t>12/23/21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9FA2A4-6130-714B-824A-301D3CC1A1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046400-E6CC-094B-A0B4-A467DEB7EE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0A482-5B45-7746-9919-D7492F3E1E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708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5EFA52F-6A2A-814F-AA40-249A690793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85DBD2-3966-5447-B9C3-66EE8C5DA5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88ACA2-9762-2F43-8E58-629141905AE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869AFE-0CE5-CC42-AA59-7A596F3785AC}" type="datetimeFigureOut">
              <a:rPr lang="en-US" smtClean="0"/>
              <a:t>12/23/21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B1E6D0-E9FA-A64A-93BD-89CB720FA7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828BEF-6C3F-724F-9E90-3871DBD1F9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D0A482-5B45-7746-9919-D7492F3E1E48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991B57CC-8709-5842-972D-89871B384105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9925050" y="5881707"/>
            <a:ext cx="1428750" cy="860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357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76543B-AA5C-C340-BBF9-BBB38530E00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C36EA6-434D-8647-8653-FC5F50900F4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8810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Alice Jackson</cp:lastModifiedBy>
  <cp:revision>2</cp:revision>
  <dcterms:created xsi:type="dcterms:W3CDTF">2020-12-11T16:40:37Z</dcterms:created>
  <dcterms:modified xsi:type="dcterms:W3CDTF">2021-12-23T13:59:38Z</dcterms:modified>
</cp:coreProperties>
</file>