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A3E18-8D01-E846-8C25-040C0D5F0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CD2C4-FA92-6A46-94E2-FE70DF009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4770D-0F5F-CC4E-B6F0-76E715947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60259-270D-E146-BC25-F2D8AFD0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2BD16-A5F3-AC44-9ACA-34DBDAFD5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9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1AFE-8098-FE4D-A8F6-722099BB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6B7D9-6FD0-DF47-A72D-8539CDDC8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E6054-BEEF-FC40-9BEC-C9628267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AF3D8-2DE3-C54D-8D6D-0C4EDCF0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5806B-42FA-F841-BE70-3A5ADB68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4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26F92B-498B-E141-95DA-C95500348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5DD60-8B61-8D48-8236-0FA6C3FE7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B83C8-D936-AD4F-BFED-0E5A0410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9334-0C26-824C-AE9A-F91423F1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B12D0-F5EC-164B-8DE8-FA5C38C35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8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A555A-9269-6C48-BA71-2C0E457D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2E0C6-5381-9048-8031-26AAB28E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511CE-E144-E84E-9648-D00EB6A7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2D90F-19E5-2E4F-BD8A-274B88F2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B56BA-3328-DE49-ADD4-1B6708336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D3C9-FD30-F145-A104-595B5C9F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70869-3472-D648-92AA-1F909436F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9EE94-2A17-9745-B28B-773C0E8E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CF381-4DC6-2348-8EB8-C08EB940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9709-20E5-374D-BE9C-B67885BD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6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B4F97-C2BE-E643-AD42-9D785385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AA099-F662-534F-8090-4A1D3D6A0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05F63-3F7E-CD4B-997B-63799348E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4F995-B28D-9E47-B01B-F06D33F04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B7AAB-A236-AF46-B109-F59194DB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1C210-C48C-5C4B-A66C-49894A0E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5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AC65A-A3D7-EF4B-9EC3-795E718B4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2E854-5D84-194C-AEA6-79E6F8C01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729B7-8BB2-3146-A04C-784388724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8260A8-D793-CE41-B787-7E799E6FA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5F24F-53C2-2842-B810-FE25A4C4D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977331-D386-EC40-95CD-A8309BF6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CC7714-95E1-0245-9E74-63DDFF27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7A8C9-6016-6F43-A39B-2D8B1CD3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C8CC8-C8DA-634E-837C-1357545C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D4DB2B-132D-DE44-B783-92E13BC3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260991-1976-B948-A0DC-61C05EB6C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1B76D-9FE2-3E4B-BAB7-4BE433F8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1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E025D2-E5E8-E14F-A832-F8BC833A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7CF56-8A41-BB4C-8BCF-CD4E255F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9F778-CEAD-1142-AA16-8396909A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F686-BE81-954D-B606-89AF0C36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BB592-4F1B-BE47-AB50-EA15C57CA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79CC4-FA0D-DA4B-BF48-80D9D78ED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14482-6350-B743-A992-1986848E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8352D-1D8F-544F-97A9-EA2F75DD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807BD-4BF7-394E-8E75-CD13AF92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9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85A0-1688-A24C-B873-24BBB75C3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EF4775-3430-3C4A-88B2-171398A2B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9421B-016B-D647-8A24-79C4D490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071A9-2C26-384F-A9FE-BD7EDABF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DC53D-F82B-7B4B-ADED-A37DC3544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0B87F-1C72-EE43-80C7-D7EC7A95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E8A2A-B998-2446-94AC-425F9972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EBB66-6944-6F46-A611-617E87512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2821B-847C-E84A-96B5-A624B117E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6D750-16DF-CD44-BE0E-1A2834827E23}" type="datetimeFigureOut">
              <a:rPr lang="en-US" smtClean="0"/>
              <a:t>12/11/20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8E9E0-7C72-0046-A0AA-4B0A384A1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163ED-0465-0642-AC78-46D2CE605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EF364-F6BB-9040-BEB9-CE7D0CEFDEF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AFF409-6826-DC42-89A2-192E24104D3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532037" y="5977031"/>
            <a:ext cx="1821763" cy="7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2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9FEB7-2D7A-D145-8326-F6EAC448B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13D0C-25A8-EE4F-B075-F510F3CDC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2020-12-11T16:34:38Z</dcterms:created>
  <dcterms:modified xsi:type="dcterms:W3CDTF">2020-12-11T16:39:09Z</dcterms:modified>
</cp:coreProperties>
</file>