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029"/>
  </p:normalViewPr>
  <p:slideViewPr>
    <p:cSldViewPr snapToGrid="0" snapToObjects="1">
      <p:cViewPr varScale="1">
        <p:scale>
          <a:sx n="119" d="100"/>
          <a:sy n="119" d="100"/>
        </p:scale>
        <p:origin x="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F786D-A435-1048-9C89-02E1CA91C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610410-D798-194D-8415-D08115070F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A54EC-2C1D-E846-ACE4-C9774F429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6F35-4069-C24F-8133-26D923F87BBD}" type="datetimeFigureOut">
              <a:rPr lang="en-US" smtClean="0"/>
              <a:t>12/11/20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A0D6A-3060-8543-83D8-609F8C632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65FBF-4503-5D4F-B55C-91941A3F4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856B-3645-8946-A3D0-0C3E5A1EC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6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E76AC-F5E7-D34E-B829-9793F6C24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6AAB6E-0F05-A646-90BC-E59D27D49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3CC21-08CE-5047-8DEE-CD3F47B37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6F35-4069-C24F-8133-26D923F87BBD}" type="datetimeFigureOut">
              <a:rPr lang="en-US" smtClean="0"/>
              <a:t>12/11/20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A7CF6-9074-DB49-A15A-BFA3151F7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56B90-C69E-0549-A973-709504F01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856B-3645-8946-A3D0-0C3E5A1EC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9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B9C9A7-A7C2-2E41-BA02-F5386FF800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359522-DAF7-EB4A-AE38-CDE08CD36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105721-2334-1840-97AB-A88E9D135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6F35-4069-C24F-8133-26D923F87BBD}" type="datetimeFigureOut">
              <a:rPr lang="en-US" smtClean="0"/>
              <a:t>12/11/20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ACA90-9383-B34F-A614-8A2C584D1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FDE82-F35D-DF4C-80FE-458F9CFBF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856B-3645-8946-A3D0-0C3E5A1EC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00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DC72F-B04C-9448-B0F9-837141C36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D6933-12EF-2940-AAF3-50C075B04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0CF8A0-0C35-5940-8948-CDB81EDA3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6F35-4069-C24F-8133-26D923F87BBD}" type="datetimeFigureOut">
              <a:rPr lang="en-US" smtClean="0"/>
              <a:t>12/11/20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17133-615E-284E-BB36-D8CC1D75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9BD26-4E85-E348-8135-0DC30664F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856B-3645-8946-A3D0-0C3E5A1EC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465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639CE-D46D-BA46-A9F8-A630B7A50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8A5863-4232-E64C-A227-1BEE09C7E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7E305-A216-B241-A57C-72A378197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6F35-4069-C24F-8133-26D923F87BBD}" type="datetimeFigureOut">
              <a:rPr lang="en-US" smtClean="0"/>
              <a:t>12/11/20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13CA9-C45C-F942-97AC-B463930B2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31EA6-322C-304D-B179-B78761B2E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856B-3645-8946-A3D0-0C3E5A1EC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026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D250C-3F4F-4A47-B10A-82C41BE41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0DEA6-0229-524F-8F8A-B39822FC39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A3B47C-054F-3946-85AB-5682EE67D2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540184-5E9C-2D41-8C06-D8A5C5046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6F35-4069-C24F-8133-26D923F87BBD}" type="datetimeFigureOut">
              <a:rPr lang="en-US" smtClean="0"/>
              <a:t>12/11/20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F384A-4696-4448-96C1-9E0AD0C3B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A85EA3-2F72-7847-95A9-DB43034F2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856B-3645-8946-A3D0-0C3E5A1EC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706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836A0-F2AA-E44D-9C12-BA2B8F596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C1C348-AAB3-3044-A450-F44C4A614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DA7E83-C65C-604F-A363-2CC75037D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A076AF-3D94-A448-AB8F-7356C79928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0ED0D3-6DFC-3949-9961-D960AA8CF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3EE95F-A3E1-614E-9399-1C0F3A242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6F35-4069-C24F-8133-26D923F87BBD}" type="datetimeFigureOut">
              <a:rPr lang="en-US" smtClean="0"/>
              <a:t>12/11/20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131D02-BE97-1C48-B18D-3E2E3C6E5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E3F25C-ABA9-854A-8E2D-26AB7DAB9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856B-3645-8946-A3D0-0C3E5A1EC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4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6F14C-C5D0-2E48-AD27-0D586835D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F450A8-B49E-754A-91C0-761D5C10A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6F35-4069-C24F-8133-26D923F87BBD}" type="datetimeFigureOut">
              <a:rPr lang="en-US" smtClean="0"/>
              <a:t>12/11/20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BB8E39-F782-5644-AAFD-689331957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F69753-79AD-404B-9D33-CCD813BD5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856B-3645-8946-A3D0-0C3E5A1EC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71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CE7ECE-1B8A-404E-BFE5-3B233F077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6F35-4069-C24F-8133-26D923F87BBD}" type="datetimeFigureOut">
              <a:rPr lang="en-US" smtClean="0"/>
              <a:t>12/11/20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785BC0-CD85-D449-A784-171B9EA96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BFF897-2968-CF47-A683-49C454C45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856B-3645-8946-A3D0-0C3E5A1EC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31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75D10-BE3F-804C-A356-3ADCD6070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22BAB-3940-2F45-B5EE-4B329743D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3198A6-A9A2-1A40-802A-5FE2C2A2B1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4CB9A6-9A3A-7C4C-B31F-2FC8A279E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6F35-4069-C24F-8133-26D923F87BBD}" type="datetimeFigureOut">
              <a:rPr lang="en-US" smtClean="0"/>
              <a:t>12/11/20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B7221-B3B1-AF4B-8488-E6EB72988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17626C-8870-F045-A93F-9CDF2B6D3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856B-3645-8946-A3D0-0C3E5A1EC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7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5F442-8000-0843-BA95-8AEBFB8B7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80A17F-D161-634A-9266-12EF938348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A0C474-0C47-FD42-A6D3-E753AD6624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9B64E0-A453-594E-92F9-B6236766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6F35-4069-C24F-8133-26D923F87BBD}" type="datetimeFigureOut">
              <a:rPr lang="en-US" smtClean="0"/>
              <a:t>12/11/20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73780F-59FD-3B48-8E33-BF74D54A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AA9FA9-9B52-8E43-806A-301D64538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856B-3645-8946-A3D0-0C3E5A1EC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05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8FFA87-A442-7045-B4ED-6ED392853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0B43F1-998E-124E-84EE-FD1AC139F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65FD6-C0C2-1344-A57B-349732F46E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A6F35-4069-C24F-8133-26D923F87BBD}" type="datetimeFigureOut">
              <a:rPr lang="en-US" smtClean="0"/>
              <a:t>12/11/20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2ACE1-C18E-9F42-B75E-318624AB97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F2E9C-9487-CE4D-9ECC-712A6CE359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9856B-3645-8946-A3D0-0C3E5A1EC1B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7151F35-20F3-9846-9C78-4C9C551AD02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814995" y="5541935"/>
            <a:ext cx="2935941" cy="153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9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8AF6F-B668-754E-91D1-0BDF8AE3D8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C53C7A-959E-5441-A52F-E562368D8E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52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2020-12-11T16:39:15Z</dcterms:created>
  <dcterms:modified xsi:type="dcterms:W3CDTF">2020-12-11T16:40:23Z</dcterms:modified>
</cp:coreProperties>
</file>